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7" r:id="rId1"/>
  </p:sldMasterIdLst>
  <p:notesMasterIdLst>
    <p:notesMasterId r:id="rId8"/>
  </p:notesMasterIdLst>
  <p:sldIdLst>
    <p:sldId id="256" r:id="rId2"/>
    <p:sldId id="259" r:id="rId3"/>
    <p:sldId id="257" r:id="rId4"/>
    <p:sldId id="258" r:id="rId5"/>
    <p:sldId id="261" r:id="rId6"/>
    <p:sldId id="26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F3F35"/>
    <a:srgbClr val="FBDA9F"/>
    <a:srgbClr val="ECB6E8"/>
    <a:srgbClr val="660066"/>
    <a:srgbClr val="D389C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898EB07-F232-4828-A87A-271238E65F1A}" type="datetimeFigureOut">
              <a:rPr lang="en-GB" smtClean="0"/>
              <a:t>16/04/2015</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469B4E2-7AF3-4FDB-AEEB-90846A002FC3}" type="slidenum">
              <a:rPr lang="en-GB" smtClean="0"/>
              <a:t>‹#›</a:t>
            </a:fld>
            <a:endParaRPr lang="en-GB"/>
          </a:p>
        </p:txBody>
      </p:sp>
    </p:spTree>
    <p:extLst>
      <p:ext uri="{BB962C8B-B14F-4D97-AF65-F5344CB8AC3E}">
        <p14:creationId xmlns:p14="http://schemas.microsoft.com/office/powerpoint/2010/main" val="37948735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469B4E2-7AF3-4FDB-AEEB-90846A002FC3}" type="slidenum">
              <a:rPr lang="en-GB" smtClean="0"/>
              <a:t>1</a:t>
            </a:fld>
            <a:endParaRPr lang="en-GB"/>
          </a:p>
        </p:txBody>
      </p:sp>
    </p:spTree>
    <p:extLst>
      <p:ext uri="{BB962C8B-B14F-4D97-AF65-F5344CB8AC3E}">
        <p14:creationId xmlns:p14="http://schemas.microsoft.com/office/powerpoint/2010/main" val="25892347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469B4E2-7AF3-4FDB-AEEB-90846A002FC3}" type="slidenum">
              <a:rPr lang="en-GB" smtClean="0"/>
              <a:t>2</a:t>
            </a:fld>
            <a:endParaRPr lang="en-GB"/>
          </a:p>
        </p:txBody>
      </p:sp>
    </p:spTree>
    <p:extLst>
      <p:ext uri="{BB962C8B-B14F-4D97-AF65-F5344CB8AC3E}">
        <p14:creationId xmlns:p14="http://schemas.microsoft.com/office/powerpoint/2010/main" val="1679772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1D5126AE-BC35-4EB4-B94B-FE8371E8CA41}" type="datetimeFigureOut">
              <a:rPr lang="en-GB" smtClean="0"/>
              <a:t>16/04/2015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8FADB9B-E9F3-4940-9394-8A954F2AC1DD}" type="slidenum">
              <a:rPr lang="en-GB" smtClean="0"/>
              <a:t>‹#›</a:t>
            </a:fld>
            <a:endParaRPr lang="en-GB"/>
          </a:p>
        </p:txBody>
      </p:sp>
    </p:spTree>
    <p:extLst>
      <p:ext uri="{BB962C8B-B14F-4D97-AF65-F5344CB8AC3E}">
        <p14:creationId xmlns:p14="http://schemas.microsoft.com/office/powerpoint/2010/main" val="3791293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D5126AE-BC35-4EB4-B94B-FE8371E8CA41}" type="datetimeFigureOut">
              <a:rPr lang="en-GB" smtClean="0"/>
              <a:t>16/04/2015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8FADB9B-E9F3-4940-9394-8A954F2AC1DD}" type="slidenum">
              <a:rPr lang="en-GB" smtClean="0"/>
              <a:t>‹#›</a:t>
            </a:fld>
            <a:endParaRPr lang="en-GB"/>
          </a:p>
        </p:txBody>
      </p:sp>
    </p:spTree>
    <p:extLst>
      <p:ext uri="{BB962C8B-B14F-4D97-AF65-F5344CB8AC3E}">
        <p14:creationId xmlns:p14="http://schemas.microsoft.com/office/powerpoint/2010/main" val="37180025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D5126AE-BC35-4EB4-B94B-FE8371E8CA41}" type="datetimeFigureOut">
              <a:rPr lang="en-GB" smtClean="0"/>
              <a:t>16/04/2015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8FADB9B-E9F3-4940-9394-8A954F2AC1DD}" type="slidenum">
              <a:rPr lang="en-GB" smtClean="0"/>
              <a:t>‹#›</a:t>
            </a:fld>
            <a:endParaRPr lang="en-GB"/>
          </a:p>
        </p:txBody>
      </p:sp>
    </p:spTree>
    <p:extLst>
      <p:ext uri="{BB962C8B-B14F-4D97-AF65-F5344CB8AC3E}">
        <p14:creationId xmlns:p14="http://schemas.microsoft.com/office/powerpoint/2010/main" val="21269448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D5126AE-BC35-4EB4-B94B-FE8371E8CA41}" type="datetimeFigureOut">
              <a:rPr lang="en-GB" smtClean="0"/>
              <a:t>16/04/2015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8FADB9B-E9F3-4940-9394-8A954F2AC1DD}" type="slidenum">
              <a:rPr lang="en-GB" smtClean="0"/>
              <a:t>‹#›</a:t>
            </a:fld>
            <a:endParaRPr lang="en-GB"/>
          </a:p>
        </p:txBody>
      </p:sp>
    </p:spTree>
    <p:extLst>
      <p:ext uri="{BB962C8B-B14F-4D97-AF65-F5344CB8AC3E}">
        <p14:creationId xmlns:p14="http://schemas.microsoft.com/office/powerpoint/2010/main" val="30517445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5126AE-BC35-4EB4-B94B-FE8371E8CA41}" type="datetimeFigureOut">
              <a:rPr lang="en-GB" smtClean="0"/>
              <a:t>16/04/2015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8FADB9B-E9F3-4940-9394-8A954F2AC1DD}" type="slidenum">
              <a:rPr lang="en-GB" smtClean="0"/>
              <a:t>‹#›</a:t>
            </a:fld>
            <a:endParaRPr lang="en-GB"/>
          </a:p>
        </p:txBody>
      </p:sp>
    </p:spTree>
    <p:extLst>
      <p:ext uri="{BB962C8B-B14F-4D97-AF65-F5344CB8AC3E}">
        <p14:creationId xmlns:p14="http://schemas.microsoft.com/office/powerpoint/2010/main" val="33930052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1D5126AE-BC35-4EB4-B94B-FE8371E8CA41}" type="datetimeFigureOut">
              <a:rPr lang="en-GB" smtClean="0"/>
              <a:t>16/04/2015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8FADB9B-E9F3-4940-9394-8A954F2AC1DD}" type="slidenum">
              <a:rPr lang="en-GB" smtClean="0"/>
              <a:t>‹#›</a:t>
            </a:fld>
            <a:endParaRPr lang="en-GB"/>
          </a:p>
        </p:txBody>
      </p:sp>
    </p:spTree>
    <p:extLst>
      <p:ext uri="{BB962C8B-B14F-4D97-AF65-F5344CB8AC3E}">
        <p14:creationId xmlns:p14="http://schemas.microsoft.com/office/powerpoint/2010/main" val="15377695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1D5126AE-BC35-4EB4-B94B-FE8371E8CA41}" type="datetimeFigureOut">
              <a:rPr lang="en-GB" smtClean="0"/>
              <a:t>16/04/2015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8FADB9B-E9F3-4940-9394-8A954F2AC1DD}" type="slidenum">
              <a:rPr lang="en-GB" smtClean="0"/>
              <a:t>‹#›</a:t>
            </a:fld>
            <a:endParaRPr lang="en-GB"/>
          </a:p>
        </p:txBody>
      </p:sp>
    </p:spTree>
    <p:extLst>
      <p:ext uri="{BB962C8B-B14F-4D97-AF65-F5344CB8AC3E}">
        <p14:creationId xmlns:p14="http://schemas.microsoft.com/office/powerpoint/2010/main" val="30579335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1D5126AE-BC35-4EB4-B94B-FE8371E8CA41}" type="datetimeFigureOut">
              <a:rPr lang="en-GB" smtClean="0"/>
              <a:t>16/04/2015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8FADB9B-E9F3-4940-9394-8A954F2AC1DD}" type="slidenum">
              <a:rPr lang="en-GB" smtClean="0"/>
              <a:t>‹#›</a:t>
            </a:fld>
            <a:endParaRPr lang="en-GB"/>
          </a:p>
        </p:txBody>
      </p:sp>
    </p:spTree>
    <p:extLst>
      <p:ext uri="{BB962C8B-B14F-4D97-AF65-F5344CB8AC3E}">
        <p14:creationId xmlns:p14="http://schemas.microsoft.com/office/powerpoint/2010/main" val="8369447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5126AE-BC35-4EB4-B94B-FE8371E8CA41}" type="datetimeFigureOut">
              <a:rPr lang="en-GB" smtClean="0"/>
              <a:t>16/04/2015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8FADB9B-E9F3-4940-9394-8A954F2AC1DD}" type="slidenum">
              <a:rPr lang="en-GB" smtClean="0"/>
              <a:t>‹#›</a:t>
            </a:fld>
            <a:endParaRPr lang="en-GB"/>
          </a:p>
        </p:txBody>
      </p:sp>
    </p:spTree>
    <p:extLst>
      <p:ext uri="{BB962C8B-B14F-4D97-AF65-F5344CB8AC3E}">
        <p14:creationId xmlns:p14="http://schemas.microsoft.com/office/powerpoint/2010/main" val="20639070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5126AE-BC35-4EB4-B94B-FE8371E8CA41}" type="datetimeFigureOut">
              <a:rPr lang="en-GB" smtClean="0"/>
              <a:t>16/04/2015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8FADB9B-E9F3-4940-9394-8A954F2AC1DD}" type="slidenum">
              <a:rPr lang="en-GB" smtClean="0"/>
              <a:t>‹#›</a:t>
            </a:fld>
            <a:endParaRPr lang="en-GB"/>
          </a:p>
        </p:txBody>
      </p:sp>
    </p:spTree>
    <p:extLst>
      <p:ext uri="{BB962C8B-B14F-4D97-AF65-F5344CB8AC3E}">
        <p14:creationId xmlns:p14="http://schemas.microsoft.com/office/powerpoint/2010/main" val="31418844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5126AE-BC35-4EB4-B94B-FE8371E8CA41}" type="datetimeFigureOut">
              <a:rPr lang="en-GB" smtClean="0"/>
              <a:t>16/04/2015</a:t>
            </a:fld>
            <a:endParaRPr lang="en-GB"/>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8FADB9B-E9F3-4940-9394-8A954F2AC1DD}" type="slidenum">
              <a:rPr lang="en-GB" smtClean="0"/>
              <a:t>‹#›</a:t>
            </a:fld>
            <a:endParaRPr lang="en-GB"/>
          </a:p>
        </p:txBody>
      </p:sp>
    </p:spTree>
    <p:extLst>
      <p:ext uri="{BB962C8B-B14F-4D97-AF65-F5344CB8AC3E}">
        <p14:creationId xmlns:p14="http://schemas.microsoft.com/office/powerpoint/2010/main" val="36456922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5126AE-BC35-4EB4-B94B-FE8371E8CA41}" type="datetimeFigureOut">
              <a:rPr lang="en-GB" smtClean="0"/>
              <a:t>16/04/2015</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FADB9B-E9F3-4940-9394-8A954F2AC1DD}" type="slidenum">
              <a:rPr lang="en-GB" smtClean="0"/>
              <a:t>‹#›</a:t>
            </a:fld>
            <a:endParaRPr lang="en-GB"/>
          </a:p>
        </p:txBody>
      </p:sp>
    </p:spTree>
    <p:extLst>
      <p:ext uri="{BB962C8B-B14F-4D97-AF65-F5344CB8AC3E}">
        <p14:creationId xmlns:p14="http://schemas.microsoft.com/office/powerpoint/2010/main" val="1265987517"/>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mailto:Fawziah.abida009@hotmail.com" TargetMode="External"/><Relationship Id="rId2" Type="http://schemas.openxmlformats.org/officeDocument/2006/relationships/image" Target="../media/image3.png"/><Relationship Id="rId1" Type="http://schemas.openxmlformats.org/officeDocument/2006/relationships/slideLayout" Target="../slideLayouts/slideLayout7.xml"/><Relationship Id="rId5" Type="http://schemas.openxmlformats.org/officeDocument/2006/relationships/image" Target="../media/image1.png"/><Relationship Id="rId4" Type="http://schemas.openxmlformats.org/officeDocument/2006/relationships/hyperlink" Target="http://www.facommunityspirit.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55000">
              <a:schemeClr val="accent1">
                <a:lumMod val="45000"/>
                <a:lumOff val="55000"/>
              </a:schemeClr>
            </a:gs>
            <a:gs pos="83000">
              <a:schemeClr val="accent1">
                <a:lumMod val="45000"/>
                <a:lumOff val="55000"/>
              </a:schemeClr>
            </a:gs>
            <a:gs pos="33624">
              <a:srgbClr val="C6DCF0"/>
            </a:gs>
            <a:gs pos="23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5" name="Picture 4"/>
          <p:cNvPicPr>
            <a:picLocks noChangeAspect="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807867" y="552993"/>
            <a:ext cx="7369084" cy="4963265"/>
          </a:xfrm>
          <a:prstGeom prst="rect">
            <a:avLst/>
          </a:prstGeom>
        </p:spPr>
      </p:pic>
      <p:sp>
        <p:nvSpPr>
          <p:cNvPr id="6" name="TextBox 5"/>
          <p:cNvSpPr txBox="1"/>
          <p:nvPr/>
        </p:nvSpPr>
        <p:spPr>
          <a:xfrm>
            <a:off x="10412627" y="6488668"/>
            <a:ext cx="1879134" cy="369332"/>
          </a:xfrm>
          <a:prstGeom prst="rect">
            <a:avLst/>
          </a:prstGeom>
          <a:noFill/>
        </p:spPr>
        <p:txBody>
          <a:bodyPr wrap="square" rtlCol="0">
            <a:spAutoFit/>
          </a:bodyPr>
          <a:lstStyle/>
          <a:p>
            <a:r>
              <a:rPr lang="en-GB" b="1" dirty="0" smtClean="0">
                <a:latin typeface="Adobe Fan Heiti Std B" panose="020B0700000000000000" pitchFamily="34" charset="-128"/>
                <a:ea typeface="Adobe Fan Heiti Std B" panose="020B0700000000000000" pitchFamily="34" charset="-128"/>
              </a:rPr>
              <a:t>Digital Advert</a:t>
            </a:r>
            <a:endParaRPr lang="en-GB" b="1" dirty="0">
              <a:latin typeface="Adobe Fan Heiti Std B" panose="020B0700000000000000" pitchFamily="34" charset="-128"/>
              <a:ea typeface="Adobe Fan Heiti Std B" panose="020B0700000000000000" pitchFamily="34" charset="-128"/>
            </a:endParaRPr>
          </a:p>
        </p:txBody>
      </p:sp>
      <p:sp>
        <p:nvSpPr>
          <p:cNvPr id="2" name="TextBox 1"/>
          <p:cNvSpPr txBox="1"/>
          <p:nvPr/>
        </p:nvSpPr>
        <p:spPr>
          <a:xfrm>
            <a:off x="10577384" y="6119336"/>
            <a:ext cx="1252152" cy="369332"/>
          </a:xfrm>
          <a:prstGeom prst="rect">
            <a:avLst/>
          </a:prstGeom>
          <a:noFill/>
        </p:spPr>
        <p:txBody>
          <a:bodyPr wrap="square" rtlCol="0">
            <a:spAutoFit/>
          </a:bodyPr>
          <a:lstStyle/>
          <a:p>
            <a:r>
              <a:rPr lang="en-GB" smtClean="0"/>
              <a:t>By Fawziah</a:t>
            </a:r>
            <a:endParaRPr lang="en-GB" dirty="0"/>
          </a:p>
        </p:txBody>
      </p:sp>
    </p:spTree>
    <p:extLst>
      <p:ext uri="{BB962C8B-B14F-4D97-AF65-F5344CB8AC3E}">
        <p14:creationId xmlns:p14="http://schemas.microsoft.com/office/powerpoint/2010/main" val="27377410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extBox 5"/>
          <p:cNvSpPr txBox="1"/>
          <p:nvPr/>
        </p:nvSpPr>
        <p:spPr>
          <a:xfrm>
            <a:off x="470733" y="590770"/>
            <a:ext cx="8133805" cy="769441"/>
          </a:xfrm>
          <a:prstGeom prst="rect">
            <a:avLst/>
          </a:prstGeom>
          <a:noFill/>
        </p:spPr>
        <p:txBody>
          <a:bodyPr wrap="square" rtlCol="0">
            <a:spAutoFit/>
          </a:bodyPr>
          <a:lstStyle/>
          <a:p>
            <a:r>
              <a:rPr lang="en-GB" sz="4400" u="sng" dirty="0" smtClean="0">
                <a:latin typeface="Adobe Fan Heiti Std B" panose="020B0700000000000000" pitchFamily="34" charset="-128"/>
                <a:ea typeface="Adobe Fan Heiti Std B" panose="020B0700000000000000" pitchFamily="34" charset="-128"/>
              </a:rPr>
              <a:t>When and where?</a:t>
            </a:r>
            <a:endParaRPr lang="en-GB" sz="4400" u="sng" dirty="0">
              <a:latin typeface="Adobe Fan Heiti Std B" panose="020B0700000000000000" pitchFamily="34" charset="-128"/>
              <a:ea typeface="Adobe Fan Heiti Std B" panose="020B0700000000000000" pitchFamily="34" charset="-128"/>
            </a:endParaRPr>
          </a:p>
        </p:txBody>
      </p:sp>
      <p:sp>
        <p:nvSpPr>
          <p:cNvPr id="7" name="TextBox 6"/>
          <p:cNvSpPr txBox="1"/>
          <p:nvPr/>
        </p:nvSpPr>
        <p:spPr>
          <a:xfrm>
            <a:off x="644434" y="2018798"/>
            <a:ext cx="7097486" cy="1015663"/>
          </a:xfrm>
          <a:prstGeom prst="rect">
            <a:avLst/>
          </a:prstGeom>
          <a:noFill/>
        </p:spPr>
        <p:txBody>
          <a:bodyPr wrap="square" rtlCol="0">
            <a:spAutoFit/>
          </a:bodyPr>
          <a:lstStyle/>
          <a:p>
            <a:r>
              <a:rPr lang="en-GB" sz="3200" dirty="0">
                <a:latin typeface="Adobe Fan Heiti Std B" panose="020B0700000000000000" pitchFamily="34" charset="-128"/>
                <a:ea typeface="Adobe Fan Heiti Std B" panose="020B0700000000000000" pitchFamily="34" charset="-128"/>
              </a:rPr>
              <a:t>Saturday 4</a:t>
            </a:r>
            <a:r>
              <a:rPr lang="en-GB" sz="3200" baseline="30000" dirty="0">
                <a:latin typeface="Adobe Fan Heiti Std B" panose="020B0700000000000000" pitchFamily="34" charset="-128"/>
                <a:ea typeface="Adobe Fan Heiti Std B" panose="020B0700000000000000" pitchFamily="34" charset="-128"/>
              </a:rPr>
              <a:t>th</a:t>
            </a:r>
            <a:r>
              <a:rPr lang="en-GB" sz="3200" dirty="0">
                <a:latin typeface="Adobe Fan Heiti Std B" panose="020B0700000000000000" pitchFamily="34" charset="-128"/>
                <a:ea typeface="Adobe Fan Heiti Std B" panose="020B0700000000000000" pitchFamily="34" charset="-128"/>
              </a:rPr>
              <a:t> July from </a:t>
            </a:r>
            <a:r>
              <a:rPr lang="en-GB" sz="3200" dirty="0" smtClean="0">
                <a:latin typeface="Adobe Fan Heiti Std B" panose="020B0700000000000000" pitchFamily="34" charset="-128"/>
                <a:ea typeface="Adobe Fan Heiti Std B" panose="020B0700000000000000" pitchFamily="34" charset="-128"/>
              </a:rPr>
              <a:t>12:00-5:00pm</a:t>
            </a:r>
          </a:p>
          <a:p>
            <a:r>
              <a:rPr lang="en-GB" sz="2800" dirty="0" smtClean="0">
                <a:latin typeface="Adobe Fan Heiti Std B" panose="020B0700000000000000" pitchFamily="34" charset="-128"/>
                <a:ea typeface="Adobe Fan Heiti Std B" panose="020B0700000000000000" pitchFamily="34" charset="-128"/>
              </a:rPr>
              <a:t>Milwall park</a:t>
            </a:r>
            <a:endParaRPr lang="en-GB" sz="2800" dirty="0">
              <a:latin typeface="Adobe Fan Heiti Std B" panose="020B0700000000000000" pitchFamily="34" charset="-128"/>
              <a:ea typeface="Adobe Fan Heiti Std B" panose="020B0700000000000000" pitchFamily="34" charset="-128"/>
            </a:endParaRPr>
          </a:p>
        </p:txBody>
      </p:sp>
      <p:sp>
        <p:nvSpPr>
          <p:cNvPr id="4" name="TextBox 3"/>
          <p:cNvSpPr txBox="1"/>
          <p:nvPr/>
        </p:nvSpPr>
        <p:spPr>
          <a:xfrm>
            <a:off x="470733" y="3313568"/>
            <a:ext cx="6771992" cy="1415772"/>
          </a:xfrm>
          <a:prstGeom prst="rect">
            <a:avLst/>
          </a:prstGeom>
          <a:noFill/>
        </p:spPr>
        <p:txBody>
          <a:bodyPr wrap="square" rtlCol="0">
            <a:spAutoFit/>
          </a:bodyPr>
          <a:lstStyle/>
          <a:p>
            <a:r>
              <a:rPr lang="en-GB" sz="3200" b="1" u="sng" dirty="0" smtClean="0"/>
              <a:t>Ticket prices</a:t>
            </a:r>
            <a:r>
              <a:rPr lang="en-GB" dirty="0" smtClean="0"/>
              <a:t>:</a:t>
            </a:r>
          </a:p>
          <a:p>
            <a:r>
              <a:rPr lang="en-GB" dirty="0" smtClean="0"/>
              <a:t>Adult: £3.00</a:t>
            </a:r>
          </a:p>
          <a:p>
            <a:r>
              <a:rPr lang="en-GB" dirty="0" smtClean="0"/>
              <a:t>Child:£1.00</a:t>
            </a:r>
          </a:p>
          <a:p>
            <a:endParaRPr lang="en-GB" dirty="0"/>
          </a:p>
        </p:txBody>
      </p:sp>
      <p:pic>
        <p:nvPicPr>
          <p:cNvPr id="9" name="Picture 8"/>
          <p:cNvPicPr>
            <a:picLocks noChangeAspect="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7879154" y="3633946"/>
            <a:ext cx="4444369" cy="2993395"/>
          </a:xfrm>
          <a:prstGeom prst="rect">
            <a:avLst/>
          </a:prstGeom>
        </p:spPr>
      </p:pic>
    </p:spTree>
    <p:extLst>
      <p:ext uri="{BB962C8B-B14F-4D97-AF65-F5344CB8AC3E}">
        <p14:creationId xmlns:p14="http://schemas.microsoft.com/office/powerpoint/2010/main" val="1659916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anim calcmode="lin" valueType="num">
                                      <p:cBhvr>
                                        <p:cTn id="8" dur="2000" fill="hold"/>
                                        <p:tgtEl>
                                          <p:spTgt spid="7"/>
                                        </p:tgtEl>
                                        <p:attrNameLst>
                                          <p:attrName>ppt_w</p:attrName>
                                        </p:attrNameLst>
                                      </p:cBhvr>
                                      <p:tavLst>
                                        <p:tav tm="0" fmla="#ppt_w*sin(2.5*pi*$)">
                                          <p:val>
                                            <p:fltVal val="0"/>
                                          </p:val>
                                        </p:tav>
                                        <p:tav tm="100000">
                                          <p:val>
                                            <p:fltVal val="1"/>
                                          </p:val>
                                        </p:tav>
                                      </p:tavLst>
                                    </p:anim>
                                    <p:anim calcmode="lin" valueType="num">
                                      <p:cBhvr>
                                        <p:cTn id="9" dur="2000" fill="hold"/>
                                        <p:tgtEl>
                                          <p:spTgt spid="7"/>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14" presetClass="entr" presetSubtype="1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randombar(horizontal)">
                                      <p:cBhvr>
                                        <p:cTn id="14"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55000">
              <a:schemeClr val="accent1">
                <a:lumMod val="45000"/>
                <a:lumOff val="55000"/>
              </a:schemeClr>
            </a:gs>
            <a:gs pos="55000">
              <a:schemeClr val="accent1">
                <a:lumMod val="45000"/>
                <a:lumOff val="55000"/>
              </a:schemeClr>
            </a:gs>
            <a:gs pos="33624">
              <a:srgbClr val="C6DCF0"/>
            </a:gs>
            <a:gs pos="23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extBox 1"/>
          <p:cNvSpPr txBox="1"/>
          <p:nvPr/>
        </p:nvSpPr>
        <p:spPr>
          <a:xfrm>
            <a:off x="465437" y="2230620"/>
            <a:ext cx="5099340" cy="3785652"/>
          </a:xfrm>
          <a:prstGeom prst="rect">
            <a:avLst/>
          </a:prstGeom>
          <a:noFill/>
        </p:spPr>
        <p:txBody>
          <a:bodyPr wrap="square" rtlCol="0">
            <a:spAutoFit/>
          </a:bodyPr>
          <a:lstStyle/>
          <a:p>
            <a:r>
              <a:rPr lang="en-GB" sz="2400" dirty="0" smtClean="0">
                <a:latin typeface="Cordia New" panose="020B0304020202020204" pitchFamily="34" charset="-34"/>
                <a:cs typeface="Cordia New" panose="020B0304020202020204" pitchFamily="34" charset="-34"/>
              </a:rPr>
              <a:t>We are the community spirit. That is what we simply are. But in the city that we live in doesn’t get that message. They don’t get the message of community cohesion. That is why we are here, that is our job. To bring back the spirit that is missing. I am here to ask you, as leading charities of the city, to attend our event and represent your charity at the event. I am here to tell you why? Why you should come to the event that will build the hole that was never there, I am here to build that hole.</a:t>
            </a:r>
            <a:endParaRPr lang="en-GB" sz="2400" dirty="0">
              <a:latin typeface="Cordia New" panose="020B0304020202020204" pitchFamily="34" charset="-34"/>
              <a:cs typeface="Cordia New" panose="020B0304020202020204" pitchFamily="34" charset="-34"/>
            </a:endParaRPr>
          </a:p>
        </p:txBody>
      </p:sp>
      <p:sp>
        <p:nvSpPr>
          <p:cNvPr id="3" name="TextBox 2"/>
          <p:cNvSpPr txBox="1"/>
          <p:nvPr/>
        </p:nvSpPr>
        <p:spPr>
          <a:xfrm>
            <a:off x="465437" y="164756"/>
            <a:ext cx="11434119" cy="1938992"/>
          </a:xfrm>
          <a:prstGeom prst="rect">
            <a:avLst/>
          </a:prstGeom>
          <a:noFill/>
        </p:spPr>
        <p:txBody>
          <a:bodyPr wrap="square" rtlCol="0">
            <a:spAutoFit/>
          </a:bodyPr>
          <a:lstStyle/>
          <a:p>
            <a:r>
              <a:rPr lang="en-GB" sz="6000" u="sng" dirty="0" smtClean="0">
                <a:latin typeface="Adobe Fan Heiti Std B" panose="020B0700000000000000" pitchFamily="34" charset="-128"/>
                <a:ea typeface="Adobe Fan Heiti Std B" panose="020B0700000000000000" pitchFamily="34" charset="-128"/>
              </a:rPr>
              <a:t>Who are we and why we are here?</a:t>
            </a:r>
            <a:endParaRPr lang="en-GB" sz="6000" u="sng" dirty="0">
              <a:latin typeface="Adobe Fan Heiti Std B" panose="020B0700000000000000" pitchFamily="34" charset="-128"/>
              <a:ea typeface="Adobe Fan Heiti Std B" panose="020B0700000000000000" pitchFamily="34" charset="-128"/>
            </a:endParaRPr>
          </a:p>
        </p:txBody>
      </p:sp>
      <p:pic>
        <p:nvPicPr>
          <p:cNvPr id="7" name="Picture 6"/>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7870916" y="3675135"/>
            <a:ext cx="4444369" cy="2993395"/>
          </a:xfrm>
          <a:prstGeom prst="rect">
            <a:avLst/>
          </a:prstGeom>
        </p:spPr>
      </p:pic>
    </p:spTree>
    <p:extLst>
      <p:ext uri="{BB962C8B-B14F-4D97-AF65-F5344CB8AC3E}">
        <p14:creationId xmlns:p14="http://schemas.microsoft.com/office/powerpoint/2010/main" val="29658677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down)">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extBox 1"/>
          <p:cNvSpPr txBox="1"/>
          <p:nvPr/>
        </p:nvSpPr>
        <p:spPr>
          <a:xfrm>
            <a:off x="1340650" y="717398"/>
            <a:ext cx="7593874" cy="830997"/>
          </a:xfrm>
          <a:prstGeom prst="rect">
            <a:avLst/>
          </a:prstGeom>
          <a:noFill/>
        </p:spPr>
        <p:txBody>
          <a:bodyPr wrap="square" rtlCol="0">
            <a:spAutoFit/>
          </a:bodyPr>
          <a:lstStyle/>
          <a:p>
            <a:r>
              <a:rPr lang="en-GB" sz="4800" u="sng" dirty="0" smtClean="0">
                <a:latin typeface="Adobe Fan Heiti Std B" panose="020B0700000000000000" pitchFamily="34" charset="-128"/>
                <a:ea typeface="Adobe Fan Heiti Std B" panose="020B0700000000000000" pitchFamily="34" charset="-128"/>
              </a:rPr>
              <a:t>Details </a:t>
            </a:r>
            <a:endParaRPr lang="en-GB" sz="4800" u="sng" dirty="0">
              <a:latin typeface="Adobe Fan Heiti Std B" panose="020B0700000000000000" pitchFamily="34" charset="-128"/>
              <a:ea typeface="Adobe Fan Heiti Std B" panose="020B0700000000000000" pitchFamily="34" charset="-128"/>
            </a:endParaRPr>
          </a:p>
        </p:txBody>
      </p:sp>
      <p:sp>
        <p:nvSpPr>
          <p:cNvPr id="4" name="TextBox 3"/>
          <p:cNvSpPr txBox="1"/>
          <p:nvPr/>
        </p:nvSpPr>
        <p:spPr>
          <a:xfrm>
            <a:off x="1094456" y="2342606"/>
            <a:ext cx="5625737" cy="1077218"/>
          </a:xfrm>
          <a:prstGeom prst="rect">
            <a:avLst/>
          </a:prstGeom>
          <a:noFill/>
        </p:spPr>
        <p:txBody>
          <a:bodyPr wrap="square" rtlCol="0">
            <a:spAutoFit/>
          </a:bodyPr>
          <a:lstStyle/>
          <a:p>
            <a:pPr marL="285750" indent="-285750">
              <a:buFont typeface="Arial" panose="020B0604020202020204" pitchFamily="34" charset="0"/>
              <a:buChar char="•"/>
            </a:pPr>
            <a:r>
              <a:rPr lang="en-GB" sz="3200" dirty="0" smtClean="0">
                <a:latin typeface="Adobe Fan Heiti Std B" panose="020B0700000000000000" pitchFamily="34" charset="-128"/>
                <a:ea typeface="Adobe Fan Heiti Std B" panose="020B0700000000000000" pitchFamily="34" charset="-128"/>
              </a:rPr>
              <a:t>Pitch fees: £100</a:t>
            </a:r>
          </a:p>
          <a:p>
            <a:pPr marL="285750" indent="-285750">
              <a:buFont typeface="Arial" panose="020B0604020202020204" pitchFamily="34" charset="0"/>
              <a:buChar char="•"/>
            </a:pPr>
            <a:r>
              <a:rPr lang="en-GB" sz="3200" dirty="0" smtClean="0">
                <a:latin typeface="Adobe Fan Heiti Std B" panose="020B0700000000000000" pitchFamily="34" charset="-128"/>
                <a:ea typeface="Adobe Fan Heiti Std B" panose="020B0700000000000000" pitchFamily="34" charset="-128"/>
              </a:rPr>
              <a:t>Pitch size: 10m</a:t>
            </a:r>
          </a:p>
        </p:txBody>
      </p:sp>
      <p:pic>
        <p:nvPicPr>
          <p:cNvPr id="7" name="Picture 6"/>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7870916" y="3675135"/>
            <a:ext cx="4444369" cy="2993395"/>
          </a:xfrm>
          <a:prstGeom prst="rect">
            <a:avLst/>
          </a:prstGeom>
        </p:spPr>
      </p:pic>
    </p:spTree>
    <p:extLst>
      <p:ext uri="{BB962C8B-B14F-4D97-AF65-F5344CB8AC3E}">
        <p14:creationId xmlns:p14="http://schemas.microsoft.com/office/powerpoint/2010/main" val="12850784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3" name="Picture 2"/>
          <p:cNvPicPr>
            <a:picLocks noChangeAspect="1"/>
          </p:cNvPicPr>
          <p:nvPr/>
        </p:nvPicPr>
        <p:blipFill>
          <a:blip r:embed="rId2">
            <a:clrChange>
              <a:clrFrom>
                <a:srgbClr val="000000"/>
              </a:clrFrom>
              <a:clrTo>
                <a:srgbClr val="000000">
                  <a:alpha val="0"/>
                </a:srgbClr>
              </a:clrTo>
            </a:clrChange>
          </a:blip>
          <a:stretch>
            <a:fillRect/>
          </a:stretch>
        </p:blipFill>
        <p:spPr>
          <a:xfrm>
            <a:off x="913386" y="2671516"/>
            <a:ext cx="3147868" cy="2931452"/>
          </a:xfrm>
          <a:prstGeom prst="rect">
            <a:avLst/>
          </a:prstGeom>
        </p:spPr>
      </p:pic>
      <p:sp>
        <p:nvSpPr>
          <p:cNvPr id="5" name="TextBox 4"/>
          <p:cNvSpPr txBox="1"/>
          <p:nvPr/>
        </p:nvSpPr>
        <p:spPr>
          <a:xfrm>
            <a:off x="913386" y="457539"/>
            <a:ext cx="7027817" cy="830997"/>
          </a:xfrm>
          <a:prstGeom prst="rect">
            <a:avLst/>
          </a:prstGeom>
          <a:noFill/>
        </p:spPr>
        <p:txBody>
          <a:bodyPr wrap="square" rtlCol="0">
            <a:spAutoFit/>
          </a:bodyPr>
          <a:lstStyle/>
          <a:p>
            <a:r>
              <a:rPr lang="en-GB" sz="4800" b="1" u="sng" dirty="0" smtClean="0">
                <a:latin typeface="Adobe Fan Heiti Std B" panose="020B0700000000000000" pitchFamily="34" charset="-128"/>
                <a:ea typeface="Adobe Fan Heiti Std B" panose="020B0700000000000000" pitchFamily="34" charset="-128"/>
              </a:rPr>
              <a:t>Our aims</a:t>
            </a:r>
            <a:endParaRPr lang="en-GB" sz="4800" b="1" u="sng" dirty="0">
              <a:latin typeface="Adobe Fan Heiti Std B" panose="020B0700000000000000" pitchFamily="34" charset="-128"/>
              <a:ea typeface="Adobe Fan Heiti Std B" panose="020B0700000000000000" pitchFamily="34" charset="-128"/>
            </a:endParaRPr>
          </a:p>
        </p:txBody>
      </p:sp>
      <p:sp>
        <p:nvSpPr>
          <p:cNvPr id="2" name="TextBox 1"/>
          <p:cNvSpPr txBox="1"/>
          <p:nvPr/>
        </p:nvSpPr>
        <p:spPr>
          <a:xfrm>
            <a:off x="806601" y="1742271"/>
            <a:ext cx="8978537" cy="707886"/>
          </a:xfrm>
          <a:prstGeom prst="rect">
            <a:avLst/>
          </a:prstGeom>
          <a:noFill/>
        </p:spPr>
        <p:txBody>
          <a:bodyPr wrap="square" rtlCol="0">
            <a:spAutoFit/>
          </a:bodyPr>
          <a:lstStyle/>
          <a:p>
            <a:pPr marL="571500" indent="-571500">
              <a:buFont typeface="Arial" panose="020B0604020202020204" pitchFamily="34" charset="0"/>
              <a:buChar char="•"/>
            </a:pPr>
            <a:r>
              <a:rPr lang="en-GB" sz="4000" dirty="0" smtClean="0">
                <a:latin typeface="Adobe Fan Heiti Std B" panose="020B0700000000000000" pitchFamily="34" charset="-128"/>
                <a:ea typeface="Adobe Fan Heiti Std B" panose="020B0700000000000000" pitchFamily="34" charset="-128"/>
              </a:rPr>
              <a:t>To bring our community together!</a:t>
            </a:r>
          </a:p>
        </p:txBody>
      </p:sp>
      <p:pic>
        <p:nvPicPr>
          <p:cNvPr id="7" name="Picture 6"/>
          <p:cNvPicPr>
            <a:picLocks noChangeAspect="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7870916" y="3675135"/>
            <a:ext cx="4444369" cy="2993395"/>
          </a:xfrm>
          <a:prstGeom prst="rect">
            <a:avLst/>
          </a:prstGeom>
        </p:spPr>
      </p:pic>
    </p:spTree>
    <p:extLst>
      <p:ext uri="{BB962C8B-B14F-4D97-AF65-F5344CB8AC3E}">
        <p14:creationId xmlns:p14="http://schemas.microsoft.com/office/powerpoint/2010/main" val="34930907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fade">
                                      <p:cBhvr>
                                        <p:cTn id="13" dur="1000"/>
                                        <p:tgtEl>
                                          <p:spTgt spid="2"/>
                                        </p:tgtEl>
                                      </p:cBhvr>
                                    </p:animEffect>
                                    <p:anim calcmode="lin" valueType="num">
                                      <p:cBhvr>
                                        <p:cTn id="14" dur="1000" fill="hold"/>
                                        <p:tgtEl>
                                          <p:spTgt spid="2"/>
                                        </p:tgtEl>
                                        <p:attrNameLst>
                                          <p:attrName>ppt_x</p:attrName>
                                        </p:attrNameLst>
                                      </p:cBhvr>
                                      <p:tavLst>
                                        <p:tav tm="0">
                                          <p:val>
                                            <p:strVal val="#ppt_x"/>
                                          </p:val>
                                        </p:tav>
                                        <p:tav tm="100000">
                                          <p:val>
                                            <p:strVal val="#ppt_x"/>
                                          </p:val>
                                        </p:tav>
                                      </p:tavLst>
                                    </p:anim>
                                    <p:anim calcmode="lin" valueType="num">
                                      <p:cBhvr>
                                        <p:cTn id="15"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extBox 1"/>
          <p:cNvSpPr txBox="1"/>
          <p:nvPr/>
        </p:nvSpPr>
        <p:spPr>
          <a:xfrm>
            <a:off x="1556951" y="823784"/>
            <a:ext cx="7578811" cy="769441"/>
          </a:xfrm>
          <a:prstGeom prst="rect">
            <a:avLst/>
          </a:prstGeom>
          <a:noFill/>
        </p:spPr>
        <p:txBody>
          <a:bodyPr wrap="square" rtlCol="0">
            <a:spAutoFit/>
          </a:bodyPr>
          <a:lstStyle/>
          <a:p>
            <a:r>
              <a:rPr lang="en-GB" sz="4400" u="sng" dirty="0" smtClean="0">
                <a:latin typeface="Adobe Fan Heiti Std B" panose="020B0700000000000000" pitchFamily="34" charset="-128"/>
                <a:ea typeface="Adobe Fan Heiti Std B" panose="020B0700000000000000" pitchFamily="34" charset="-128"/>
              </a:rPr>
              <a:t>Contact us for more details!</a:t>
            </a:r>
            <a:endParaRPr lang="en-GB" sz="4400" u="sng" dirty="0">
              <a:latin typeface="Adobe Fan Heiti Std B" panose="020B0700000000000000" pitchFamily="34" charset="-128"/>
              <a:ea typeface="Adobe Fan Heiti Std B" panose="020B0700000000000000" pitchFamily="34" charset="-128"/>
            </a:endParaRPr>
          </a:p>
        </p:txBody>
      </p:sp>
      <p:pic>
        <p:nvPicPr>
          <p:cNvPr id="3" name="Picture 2"/>
          <p:cNvPicPr>
            <a:picLocks noChangeAspect="1"/>
          </p:cNvPicPr>
          <p:nvPr/>
        </p:nvPicPr>
        <p:blipFill>
          <a:blip r:embed="rId2">
            <a:clrChange>
              <a:clrFrom>
                <a:srgbClr val="000000"/>
              </a:clrFrom>
              <a:clrTo>
                <a:srgbClr val="000000">
                  <a:alpha val="0"/>
                </a:srgbClr>
              </a:clrTo>
            </a:clrChange>
          </a:blip>
          <a:stretch>
            <a:fillRect/>
          </a:stretch>
        </p:blipFill>
        <p:spPr>
          <a:xfrm>
            <a:off x="404813" y="1869988"/>
            <a:ext cx="1630623" cy="1636077"/>
          </a:xfrm>
          <a:prstGeom prst="rect">
            <a:avLst/>
          </a:prstGeom>
        </p:spPr>
      </p:pic>
      <p:sp>
        <p:nvSpPr>
          <p:cNvPr id="5" name="TextBox 4"/>
          <p:cNvSpPr txBox="1"/>
          <p:nvPr/>
        </p:nvSpPr>
        <p:spPr>
          <a:xfrm>
            <a:off x="2924269" y="2353901"/>
            <a:ext cx="5748951" cy="2031325"/>
          </a:xfrm>
          <a:prstGeom prst="rect">
            <a:avLst/>
          </a:prstGeom>
          <a:noFill/>
        </p:spPr>
        <p:txBody>
          <a:bodyPr wrap="square" rtlCol="0">
            <a:spAutoFit/>
          </a:bodyPr>
          <a:lstStyle/>
          <a:p>
            <a:r>
              <a:rPr lang="en-GB" dirty="0" smtClean="0"/>
              <a:t>Telephone: 02072396475</a:t>
            </a:r>
          </a:p>
          <a:p>
            <a:r>
              <a:rPr lang="en-GB" dirty="0" smtClean="0"/>
              <a:t>Email: </a:t>
            </a:r>
            <a:r>
              <a:rPr lang="en-GB" dirty="0" smtClean="0">
                <a:hlinkClick r:id="rId3"/>
              </a:rPr>
              <a:t>Fawziah.abida009@hotmail.com</a:t>
            </a:r>
            <a:endParaRPr lang="en-GB" dirty="0" smtClean="0"/>
          </a:p>
          <a:p>
            <a:r>
              <a:rPr lang="en-GB" dirty="0" smtClean="0"/>
              <a:t>Website: </a:t>
            </a:r>
            <a:r>
              <a:rPr lang="en-GB" dirty="0" smtClean="0">
                <a:hlinkClick r:id="rId4"/>
              </a:rPr>
              <a:t>www.Facommunityspirit.com</a:t>
            </a:r>
            <a:endParaRPr lang="en-GB" dirty="0" smtClean="0"/>
          </a:p>
          <a:p>
            <a:endParaRPr lang="en-GB" dirty="0" smtClean="0"/>
          </a:p>
          <a:p>
            <a:endParaRPr lang="en-GB" dirty="0" smtClean="0"/>
          </a:p>
          <a:p>
            <a:endParaRPr lang="en-GB" dirty="0" smtClean="0"/>
          </a:p>
          <a:p>
            <a:endParaRPr lang="en-GB" dirty="0"/>
          </a:p>
        </p:txBody>
      </p:sp>
      <p:pic>
        <p:nvPicPr>
          <p:cNvPr id="7" name="Picture 6"/>
          <p:cNvPicPr>
            <a:picLocks noChangeAspect="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7870916" y="3675135"/>
            <a:ext cx="4444369" cy="2993395"/>
          </a:xfrm>
          <a:prstGeom prst="rect">
            <a:avLst/>
          </a:prstGeom>
        </p:spPr>
      </p:pic>
    </p:spTree>
    <p:extLst>
      <p:ext uri="{BB962C8B-B14F-4D97-AF65-F5344CB8AC3E}">
        <p14:creationId xmlns:p14="http://schemas.microsoft.com/office/powerpoint/2010/main" val="39660651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347</TotalTime>
  <Words>184</Words>
  <Application>Microsoft Office PowerPoint</Application>
  <PresentationFormat>Widescreen</PresentationFormat>
  <Paragraphs>23</Paragraphs>
  <Slides>6</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Adobe Fan Heiti Std B</vt:lpstr>
      <vt:lpstr>Arial</vt:lpstr>
      <vt:lpstr>Calibri</vt:lpstr>
      <vt:lpstr>Calibri Light</vt:lpstr>
      <vt:lpstr>Cordia New</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George Green's School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Abida, Fawziah</dc:creator>
  <cp:lastModifiedBy>Abida, Fawziah</cp:lastModifiedBy>
  <cp:revision>37</cp:revision>
  <dcterms:created xsi:type="dcterms:W3CDTF">2015-01-27T11:17:47Z</dcterms:created>
  <dcterms:modified xsi:type="dcterms:W3CDTF">2015-04-16T11:14:43Z</dcterms:modified>
</cp:coreProperties>
</file>